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1" dt="2025-07-13T20:22:13.963"/>
    <p1510:client id="{C34B1AE7-ADC7-493B-9C27-8DBF5603B68C}" v="123" dt="2025-07-13T19:57:25.014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24" d="100"/>
          <a:sy n="124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7-13T20:22:26.268" v="1664" actId="103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delSp modSp mod">
        <pc:chgData name="Ron Keidar" userId="bd522e22234dfd79" providerId="LiveId" clId="{5F366226-357E-4C4D-A011-1295CC62AEF2}" dt="2025-07-13T20:22:26.268" v="1664" actId="1037"/>
        <pc:sldMkLst>
          <pc:docMk/>
          <pc:sldMk cId="3582872759" sldId="393"/>
        </pc:sldMkLst>
        <pc:spChg chg="mod topLvl">
          <ac:chgData name="Ron Keidar" userId="bd522e22234dfd79" providerId="LiveId" clId="{5F366226-357E-4C4D-A011-1295CC62AEF2}" dt="2025-07-13T20:18:12.249" v="1483" actId="1038"/>
          <ac:spMkLst>
            <pc:docMk/>
            <pc:sldMk cId="3582872759" sldId="393"/>
            <ac:spMk id="12" creationId="{BEF58FA8-27AA-1D61-BBDD-EDF280CFB2E3}"/>
          </ac:spMkLst>
        </pc:spChg>
        <pc:spChg chg="mod">
          <ac:chgData name="Ron Keidar" userId="bd522e22234dfd79" providerId="LiveId" clId="{5F366226-357E-4C4D-A011-1295CC62AEF2}" dt="2025-07-13T20:19:04.846" v="1533" actId="1035"/>
          <ac:spMkLst>
            <pc:docMk/>
            <pc:sldMk cId="3582872759" sldId="393"/>
            <ac:spMk id="28" creationId="{113461AE-7CFC-6A3B-06E1-CCE9DF2877BC}"/>
          </ac:spMkLst>
        </pc:spChg>
        <pc:spChg chg="mod">
          <ac:chgData name="Ron Keidar" userId="bd522e22234dfd79" providerId="LiveId" clId="{5F366226-357E-4C4D-A011-1295CC62AEF2}" dt="2025-07-13T20:17:46.852" v="1443" actId="103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Ron Keidar" userId="bd522e22234dfd79" providerId="LiveId" clId="{5F366226-357E-4C4D-A011-1295CC62AEF2}" dt="2025-07-13T20:21:26.535" v="1596" actId="20577"/>
          <ac:spMkLst>
            <pc:docMk/>
            <pc:sldMk cId="3582872759" sldId="393"/>
            <ac:spMk id="75" creationId="{C00414C3-A02B-60BA-50E0-565DA31ED209}"/>
          </ac:spMkLst>
        </pc:spChg>
        <pc:spChg chg="mod">
          <ac:chgData name="Ron Keidar" userId="bd522e22234dfd79" providerId="LiveId" clId="{5F366226-357E-4C4D-A011-1295CC62AEF2}" dt="2025-07-13T20:20:57.897" v="1594" actId="1037"/>
          <ac:spMkLst>
            <pc:docMk/>
            <pc:sldMk cId="3582872759" sldId="393"/>
            <ac:spMk id="90" creationId="{011D15A9-A54F-BC41-0C32-698663359A49}"/>
          </ac:spMkLst>
        </pc:spChg>
        <pc:spChg chg="mod">
          <ac:chgData name="Ron Keidar" userId="bd522e22234dfd79" providerId="LiveId" clId="{5F366226-357E-4C4D-A011-1295CC62AEF2}" dt="2025-07-13T20:20:44.852" v="1593" actId="1035"/>
          <ac:spMkLst>
            <pc:docMk/>
            <pc:sldMk cId="3582872759" sldId="393"/>
            <ac:spMk id="96" creationId="{625428EF-BAC9-E350-7FC4-EE30082C0059}"/>
          </ac:spMkLst>
        </pc:spChg>
        <pc:spChg chg="mod">
          <ac:chgData name="Ron Keidar" userId="bd522e22234dfd79" providerId="LiveId" clId="{5F366226-357E-4C4D-A011-1295CC62AEF2}" dt="2025-07-13T20:20:09.341" v="1581" actId="1036"/>
          <ac:spMkLst>
            <pc:docMk/>
            <pc:sldMk cId="3582872759" sldId="393"/>
            <ac:spMk id="97" creationId="{86B1E408-66B9-7E77-E5A2-3E8EB3EAAA20}"/>
          </ac:spMkLst>
        </pc:spChg>
        <pc:spChg chg="mod">
          <ac:chgData name="Ron Keidar" userId="bd522e22234dfd79" providerId="LiveId" clId="{5F366226-357E-4C4D-A011-1295CC62AEF2}" dt="2025-07-13T20:19:32.441" v="1539" actId="1036"/>
          <ac:spMkLst>
            <pc:docMk/>
            <pc:sldMk cId="3582872759" sldId="393"/>
            <ac:spMk id="121" creationId="{44D937EC-B879-30C7-4853-3B60068595FB}"/>
          </ac:spMkLst>
        </pc:spChg>
        <pc:spChg chg="mod">
          <ac:chgData name="Ron Keidar" userId="bd522e22234dfd79" providerId="LiveId" clId="{5F366226-357E-4C4D-A011-1295CC62AEF2}" dt="2025-07-13T20:19:32.441" v="1539" actId="1036"/>
          <ac:spMkLst>
            <pc:docMk/>
            <pc:sldMk cId="3582872759" sldId="393"/>
            <ac:spMk id="123" creationId="{B825018E-EE5A-BC90-78AC-911FBBE32F0F}"/>
          </ac:spMkLst>
        </pc:spChg>
        <pc:spChg chg="mod">
          <ac:chgData name="Ron Keidar" userId="bd522e22234dfd79" providerId="LiveId" clId="{5F366226-357E-4C4D-A011-1295CC62AEF2}" dt="2025-07-13T20:19:32.441" v="1539" actId="1036"/>
          <ac:spMkLst>
            <pc:docMk/>
            <pc:sldMk cId="3582872759" sldId="393"/>
            <ac:spMk id="124" creationId="{9FC08562-5E7C-616C-CD31-5B1808697FD5}"/>
          </ac:spMkLst>
        </pc:spChg>
        <pc:spChg chg="mod">
          <ac:chgData name="Ron Keidar" userId="bd522e22234dfd79" providerId="LiveId" clId="{5F366226-357E-4C4D-A011-1295CC62AEF2}" dt="2025-07-13T20:19:15.674" v="1535" actId="1035"/>
          <ac:spMkLst>
            <pc:docMk/>
            <pc:sldMk cId="3582872759" sldId="393"/>
            <ac:spMk id="126" creationId="{31089A12-37E8-CF26-5591-22013DC5673F}"/>
          </ac:spMkLst>
        </pc:spChg>
        <pc:grpChg chg="del">
          <ac:chgData name="Ron Keidar" userId="bd522e22234dfd79" providerId="LiveId" clId="{5F366226-357E-4C4D-A011-1295CC62AEF2}" dt="2025-07-13T20:17:18.264" v="1434" actId="478"/>
          <ac:grpSpMkLst>
            <pc:docMk/>
            <pc:sldMk cId="3582872759" sldId="393"/>
            <ac:grpSpMk id="8" creationId="{05D9E7E1-78C4-1F1A-CBEF-FC60633EE306}"/>
          </ac:grpSpMkLst>
        </pc:grpChg>
        <pc:grpChg chg="mod">
          <ac:chgData name="Ron Keidar" userId="bd522e22234dfd79" providerId="LiveId" clId="{5F366226-357E-4C4D-A011-1295CC62AEF2}" dt="2025-07-13T20:18:12.249" v="1483" actId="1038"/>
          <ac:grpSpMkLst>
            <pc:docMk/>
            <pc:sldMk cId="3582872759" sldId="393"/>
            <ac:grpSpMk id="40" creationId="{5E232FAD-3B74-63D6-4851-8C3C863105BE}"/>
          </ac:grpSpMkLst>
        </pc:grpChg>
        <pc:grpChg chg="mod">
          <ac:chgData name="Ron Keidar" userId="bd522e22234dfd79" providerId="LiveId" clId="{5F366226-357E-4C4D-A011-1295CC62AEF2}" dt="2025-07-13T20:18:22.704" v="1489" actId="1035"/>
          <ac:grpSpMkLst>
            <pc:docMk/>
            <pc:sldMk cId="3582872759" sldId="393"/>
            <ac:grpSpMk id="42" creationId="{DA12956D-ECCB-2B2E-1244-18B863544B17}"/>
          </ac:grpSpMkLst>
        </pc:grpChg>
        <pc:picChg chg="mod">
          <ac:chgData name="Ron Keidar" userId="bd522e22234dfd79" providerId="LiveId" clId="{5F366226-357E-4C4D-A011-1295CC62AEF2}" dt="2025-07-13T20:17:38.484" v="1440" actId="1036"/>
          <ac:picMkLst>
            <pc:docMk/>
            <pc:sldMk cId="3582872759" sldId="393"/>
            <ac:picMk id="27" creationId="{0CF4BAEB-16FC-78B0-BE20-00828A523B0B}"/>
          </ac:picMkLst>
        </pc:picChg>
        <pc:picChg chg="mod">
          <ac:chgData name="Ron Keidar" userId="bd522e22234dfd79" providerId="LiveId" clId="{5F366226-357E-4C4D-A011-1295CC62AEF2}" dt="2025-07-13T20:19:32.441" v="1539" actId="1036"/>
          <ac:picMkLst>
            <pc:docMk/>
            <pc:sldMk cId="3582872759" sldId="393"/>
            <ac:picMk id="119" creationId="{152359CA-7366-BA85-AF07-A482E638AB0A}"/>
          </ac:picMkLst>
        </pc:picChg>
        <pc:cxnChg chg="mod">
          <ac:chgData name="Ron Keidar" userId="bd522e22234dfd79" providerId="LiveId" clId="{5F366226-357E-4C4D-A011-1295CC62AEF2}" dt="2025-07-13T20:20:16.234" v="1582" actId="14100"/>
          <ac:cxnSpMkLst>
            <pc:docMk/>
            <pc:sldMk cId="3582872759" sldId="393"/>
            <ac:cxnSpMk id="3" creationId="{99C9329F-BB15-C049-BA02-8A45609EFF4F}"/>
          </ac:cxnSpMkLst>
        </pc:cxnChg>
        <pc:cxnChg chg="del topLvl">
          <ac:chgData name="Ron Keidar" userId="bd522e22234dfd79" providerId="LiveId" clId="{5F366226-357E-4C4D-A011-1295CC62AEF2}" dt="2025-07-13T20:17:18.264" v="1434" actId="478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Ron Keidar" userId="bd522e22234dfd79" providerId="LiveId" clId="{5F366226-357E-4C4D-A011-1295CC62AEF2}" dt="2025-07-13T20:18:12.249" v="1483" actId="1038"/>
          <ac:cxnSpMkLst>
            <pc:docMk/>
            <pc:sldMk cId="3582872759" sldId="393"/>
            <ac:cxnSpMk id="32" creationId="{08DCA976-7E8C-FF4F-8C12-66445E909A0F}"/>
          </ac:cxnSpMkLst>
        </pc:cxnChg>
        <pc:cxnChg chg="add mod">
          <ac:chgData name="Ron Keidar" userId="bd522e22234dfd79" providerId="LiveId" clId="{5F366226-357E-4C4D-A011-1295CC62AEF2}" dt="2025-07-13T20:22:26.268" v="1664" actId="1037"/>
          <ac:cxnSpMkLst>
            <pc:docMk/>
            <pc:sldMk cId="3582872759" sldId="393"/>
            <ac:cxnSpMk id="41" creationId="{34FC1D71-3620-446B-AD8C-D8CA4075D675}"/>
          </ac:cxnSpMkLst>
        </pc:cxnChg>
        <pc:cxnChg chg="mod">
          <ac:chgData name="Ron Keidar" userId="bd522e22234dfd79" providerId="LiveId" clId="{5F366226-357E-4C4D-A011-1295CC62AEF2}" dt="2025-07-13T20:18:22.704" v="1489" actId="1035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Ron Keidar" userId="bd522e22234dfd79" providerId="LiveId" clId="{5F366226-357E-4C4D-A011-1295CC62AEF2}" dt="2025-07-13T20:20:57.897" v="1594" actId="1037"/>
          <ac:cxnSpMkLst>
            <pc:docMk/>
            <pc:sldMk cId="3582872759" sldId="393"/>
            <ac:cxnSpMk id="103" creationId="{1C94F09B-A3AE-BFAE-0C31-8B91D8F2B905}"/>
          </ac:cxnSpMkLst>
        </pc:cxnChg>
        <pc:cxnChg chg="mod">
          <ac:chgData name="Ron Keidar" userId="bd522e22234dfd79" providerId="LiveId" clId="{5F366226-357E-4C4D-A011-1295CC62AEF2}" dt="2025-07-13T20:20:44.852" v="1593" actId="1035"/>
          <ac:cxnSpMkLst>
            <pc:docMk/>
            <pc:sldMk cId="3582872759" sldId="393"/>
            <ac:cxnSpMk id="106" creationId="{462CEC27-1225-7622-9543-1A4836E3F1DD}"/>
          </ac:cxnSpMkLst>
        </pc:cxnChg>
        <pc:cxnChg chg="mod">
          <ac:chgData name="Ron Keidar" userId="bd522e22234dfd79" providerId="LiveId" clId="{5F366226-357E-4C4D-A011-1295CC62AEF2}" dt="2025-07-13T20:21:26.535" v="1596" actId="20577"/>
          <ac:cxnSpMkLst>
            <pc:docMk/>
            <pc:sldMk cId="3582872759" sldId="393"/>
            <ac:cxnSpMk id="116" creationId="{A7F070C1-D4B5-D46C-8C2D-A3BB49928879}"/>
          </ac:cxnSpMkLst>
        </pc:cxnChg>
        <pc:cxnChg chg="mod">
          <ac:chgData name="Ron Keidar" userId="bd522e22234dfd79" providerId="LiveId" clId="{5F366226-357E-4C4D-A011-1295CC62AEF2}" dt="2025-07-13T20:20:09.341" v="1581" actId="1036"/>
          <ac:cxnSpMkLst>
            <pc:docMk/>
            <pc:sldMk cId="3582872759" sldId="393"/>
            <ac:cxnSpMk id="140" creationId="{B1ABAF33-7F17-A2E5-EA58-687814E5141C}"/>
          </ac:cxnSpMkLst>
        </pc:cxnChg>
        <pc:cxnChg chg="mod">
          <ac:chgData name="Ron Keidar" userId="bd522e22234dfd79" providerId="LiveId" clId="{5F366226-357E-4C4D-A011-1295CC62AEF2}" dt="2025-07-13T20:19:04.846" v="1533" actId="1035"/>
          <ac:cxnSpMkLst>
            <pc:docMk/>
            <pc:sldMk cId="3582872759" sldId="393"/>
            <ac:cxnSpMk id="142" creationId="{10F5C1B6-667A-F305-623A-74D58D74B63B}"/>
          </ac:cxnSpMkLst>
        </pc:cxnChg>
        <pc:cxnChg chg="mod">
          <ac:chgData name="Ron Keidar" userId="bd522e22234dfd79" providerId="LiveId" clId="{5F366226-357E-4C4D-A011-1295CC62AEF2}" dt="2025-07-13T20:19:15.674" v="1535" actId="1035"/>
          <ac:cxnSpMkLst>
            <pc:docMk/>
            <pc:sldMk cId="3582872759" sldId="393"/>
            <ac:cxnSpMk id="143" creationId="{16518F7D-26A5-6B73-BACA-02B237184E4A}"/>
          </ac:cxnSpMkLst>
        </pc:cxnChg>
        <pc:cxnChg chg="mod">
          <ac:chgData name="Ron Keidar" userId="bd522e22234dfd79" providerId="LiveId" clId="{5F366226-357E-4C4D-A011-1295CC62AEF2}" dt="2025-07-13T20:19:32.441" v="1539" actId="1036"/>
          <ac:cxnSpMkLst>
            <pc:docMk/>
            <pc:sldMk cId="3582872759" sldId="393"/>
            <ac:cxnSpMk id="153" creationId="{90A6F715-B942-BA02-5383-DBBBFD5E8FD6}"/>
          </ac:cxnSpMkLst>
        </pc:cxnChg>
        <pc:cxnChg chg="mod">
          <ac:chgData name="Ron Keidar" userId="bd522e22234dfd79" providerId="LiveId" clId="{5F366226-357E-4C4D-A011-1295CC62AEF2}" dt="2025-07-13T20:18:12.249" v="1483" actId="1038"/>
          <ac:cxnSpMkLst>
            <pc:docMk/>
            <pc:sldMk cId="3582872759" sldId="393"/>
            <ac:cxnSpMk id="156" creationId="{2E0E5C11-F944-17CB-4057-FB591A802377}"/>
          </ac:cxnSpMkLst>
        </pc:cxn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19:58:08.862" v="24533" actId="478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19:58:08.862" v="24533" actId="478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7-13T19:55:11.733" v="24489" actId="3626"/>
          <ac:spMkLst>
            <pc:docMk/>
            <pc:sldMk cId="3582872759" sldId="393"/>
            <ac:spMk id="12" creationId="{BEF58FA8-27AA-1D61-BBDD-EDF280CFB2E3}"/>
          </ac:spMkLst>
        </pc:spChg>
        <pc:spChg chg="mod">
          <ac:chgData name="Gil Keidar" userId="39bab330baa1541e" providerId="LiveId" clId="{C34B1AE7-ADC7-493B-9C27-8DBF5603B68C}" dt="2025-07-13T19:55:47.487" v="24495" actId="20577"/>
          <ac:spMkLst>
            <pc:docMk/>
            <pc:sldMk cId="3582872759" sldId="393"/>
            <ac:spMk id="17" creationId="{D900B185-ABCA-D846-1F2D-6A09EAA6F94C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add mod">
          <ac:chgData name="Gil Keidar" userId="39bab330baa1541e" providerId="LiveId" clId="{C34B1AE7-ADC7-493B-9C27-8DBF5603B68C}" dt="2025-07-13T19:56:03.944" v="24501" actId="20577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mod ord">
          <ac:chgData name="Gil Keidar" userId="39bab330baa1541e" providerId="LiveId" clId="{C34B1AE7-ADC7-493B-9C27-8DBF5603B68C}" dt="2025-06-16T23:00:18.961" v="18583" actId="167"/>
          <ac:spMkLst>
            <pc:docMk/>
            <pc:sldMk cId="3582872759" sldId="393"/>
            <ac:spMk id="28" creationId="{113461AE-7CFC-6A3B-06E1-CCE9DF2877BC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29" creationId="{D059D93C-C161-2C43-0282-4E81C844DCF2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0" creationId="{1541F346-CB56-CC24-E850-FD5E0FE5BE34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Gil Keidar" userId="39bab330baa1541e" providerId="LiveId" clId="{C34B1AE7-ADC7-493B-9C27-8DBF5603B68C}" dt="2025-06-16T23:05:07.104" v="18742" actId="20577"/>
          <ac:spMkLst>
            <pc:docMk/>
            <pc:sldMk cId="3582872759" sldId="393"/>
            <ac:spMk id="35" creationId="{08BAF058-929D-2A2C-2EF7-176668F0F1D5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mod">
          <ac:chgData name="Gil Keidar" userId="39bab330baa1541e" providerId="LiveId" clId="{C34B1AE7-ADC7-493B-9C27-8DBF5603B68C}" dt="2025-07-13T19:57:22.618" v="24525" actId="20577"/>
          <ac:spMkLst>
            <pc:docMk/>
            <pc:sldMk cId="3582872759" sldId="393"/>
            <ac:spMk id="44" creationId="{878F8E80-F520-6F98-A47B-457873C02247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2" creationId="{B5743BD6-7351-7CCE-E020-3AE1A3E0E79F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99" creationId="{0958C2B7-8681-C11D-91EE-FCF2E5DF661E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0" creationId="{8FA82D17-01B1-22D9-705B-A09D8451205D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42.268" v="18703" actId="167"/>
          <ac:spMkLst>
            <pc:docMk/>
            <pc:sldMk cId="3582872759" sldId="393"/>
            <ac:spMk id="122" creationId="{4CBF456F-FF47-9BD5-49E1-A65EBAB252D3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7-13T19:56:18.352" v="24506" actId="1076"/>
          <ac:grpSpMkLst>
            <pc:docMk/>
            <pc:sldMk cId="3582872759" sldId="393"/>
            <ac:grpSpMk id="8" creationId="{05D9E7E1-78C4-1F1A-CBEF-FC60633EE306}"/>
          </ac:grpSpMkLst>
        </pc:gr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add mod">
          <ac:chgData name="Gil Keidar" userId="39bab330baa1541e" providerId="LiveId" clId="{C34B1AE7-ADC7-493B-9C27-8DBF5603B68C}" dt="2025-07-13T19:55:53.805" v="24496" actId="1076"/>
          <ac:grpSpMkLst>
            <pc:docMk/>
            <pc:sldMk cId="3582872759" sldId="393"/>
            <ac:grpSpMk id="16" creationId="{62F4F6B0-8011-3E9E-D044-A502F4520388}"/>
          </ac:grpSpMkLst>
        </pc:grpChg>
        <pc:grpChg chg="mod">
          <ac:chgData name="Gil Keidar" userId="39bab330baa1541e" providerId="LiveId" clId="{C34B1AE7-ADC7-493B-9C27-8DBF5603B68C}" dt="2025-06-16T23:03:43.538" v="18670" actId="1036"/>
          <ac:grpSpMkLst>
            <pc:docMk/>
            <pc:sldMk cId="3582872759" sldId="393"/>
            <ac:grpSpMk id="40" creationId="{5E232FAD-3B74-63D6-4851-8C3C863105BE}"/>
          </ac:grpSpMkLst>
        </pc:grpChg>
        <pc:grpChg chg="add mod">
          <ac:chgData name="Gil Keidar" userId="39bab330baa1541e" providerId="LiveId" clId="{C34B1AE7-ADC7-493B-9C27-8DBF5603B68C}" dt="2025-07-13T19:57:19.411" v="24521" actId="1076"/>
          <ac:grpSpMkLst>
            <pc:docMk/>
            <pc:sldMk cId="3582872759" sldId="393"/>
            <ac:grpSpMk id="42" creationId="{DA12956D-ECCB-2B2E-1244-18B863544B17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mod">
          <ac:chgData name="Gil Keidar" userId="39bab330baa1541e" providerId="LiveId" clId="{C34B1AE7-ADC7-493B-9C27-8DBF5603B68C}" dt="2025-06-16T22:58:42.658" v="18549" actId="1076"/>
          <ac:picMkLst>
            <pc:docMk/>
            <pc:sldMk cId="3582872759" sldId="393"/>
            <ac:picMk id="9" creationId="{4291AFAF-73E2-2AB9-5EA9-0061C542B504}"/>
          </ac:picMkLst>
        </pc:picChg>
        <pc:picChg chg="add mod ord">
          <ac:chgData name="Gil Keidar" userId="39bab330baa1541e" providerId="LiveId" clId="{C34B1AE7-ADC7-493B-9C27-8DBF5603B68C}" dt="2025-07-13T19:57:36.499" v="24531" actId="166"/>
          <ac:picMkLst>
            <pc:docMk/>
            <pc:sldMk cId="3582872759" sldId="393"/>
            <ac:picMk id="27" creationId="{0CF4BAEB-16FC-78B0-BE20-00828A523B0B}"/>
          </ac:picMkLst>
        </pc:picChg>
        <pc:picChg chg="add mod">
          <ac:chgData name="Gil Keidar" userId="39bab330baa1541e" providerId="LiveId" clId="{C34B1AE7-ADC7-493B-9C27-8DBF5603B68C}" dt="2025-06-16T22:59:31.628" v="18571" actId="1076"/>
          <ac:picMkLst>
            <pc:docMk/>
            <pc:sldMk cId="3582872759" sldId="393"/>
            <ac:picMk id="91" creationId="{0D82F548-206C-191A-F9F7-6EC9C9FC452F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 ord">
          <ac:chgData name="Gil Keidar" userId="39bab330baa1541e" providerId="LiveId" clId="{C34B1AE7-ADC7-493B-9C27-8DBF5603B68C}" dt="2025-07-13T19:56:43.908" v="24512" actId="16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36.933" v="18623" actId="1076"/>
          <ac:picMkLst>
            <pc:docMk/>
            <pc:sldMk cId="3582872759" sldId="393"/>
            <ac:picMk id="136" creationId="{0E71007B-B346-0609-589C-0BCE5018E783}"/>
          </ac:picMkLst>
        </pc:picChg>
        <pc:picChg chg="add mod">
          <ac:chgData name="Gil Keidar" userId="39bab330baa1541e" providerId="LiveId" clId="{C34B1AE7-ADC7-493B-9C27-8DBF5603B68C}" dt="2025-06-16T23:01:45.648" v="18625" actId="1076"/>
          <ac:picMkLst>
            <pc:docMk/>
            <pc:sldMk cId="3582872759" sldId="393"/>
            <ac:picMk id="137" creationId="{520B21CB-B190-E0A2-2175-B0C8F002515F}"/>
          </ac:picMkLst>
        </pc:picChg>
        <pc:cxnChg chg="add mod">
          <ac:chgData name="Gil Keidar" userId="39bab330baa1541e" providerId="LiveId" clId="{C34B1AE7-ADC7-493B-9C27-8DBF5603B68C}" dt="2025-07-13T19:56:18.352" v="24506" actId="1076"/>
          <ac:cxnSpMkLst>
            <pc:docMk/>
            <pc:sldMk cId="3582872759" sldId="393"/>
            <ac:cxnSpMk id="3" creationId="{99C9329F-BB15-C049-BA02-8A45609EFF4F}"/>
          </ac:cxnSpMkLst>
        </pc:cxnChg>
        <pc:cxnChg chg="add del mod">
          <ac:chgData name="Gil Keidar" userId="39bab330baa1541e" providerId="LiveId" clId="{C34B1AE7-ADC7-493B-9C27-8DBF5603B68C}" dt="2025-07-13T19:58:08.862" v="24533" actId="478"/>
          <ac:cxnSpMkLst>
            <pc:docMk/>
            <pc:sldMk cId="3582872759" sldId="393"/>
            <ac:cxnSpMk id="7" creationId="{F9ABAA6A-AA51-F37D-50C5-1F29F1CC8F90}"/>
          </ac:cxnSpMkLst>
        </pc:cxn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7-13T19:54:52.705" v="24483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7-13T19:55:39.424" v="24492"/>
          <ac:cxnSpMkLst>
            <pc:docMk/>
            <pc:sldMk cId="3582872759" sldId="393"/>
            <ac:cxnSpMk id="20" creationId="{D850499D-5DDC-712C-A266-76B4A22E52E3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23" creationId="{E12F5534-B659-2BA4-E272-B905B6206DB0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32" creationId="{08DCA976-7E8C-FF4F-8C12-66445E909A0F}"/>
          </ac:cxnSpMkLst>
        </pc:cxnChg>
        <pc:cxnChg chg="mod">
          <ac:chgData name="Gil Keidar" userId="39bab330baa1541e" providerId="LiveId" clId="{C34B1AE7-ADC7-493B-9C27-8DBF5603B68C}" dt="2025-07-13T19:57:17.795" v="24520"/>
          <ac:cxnSpMkLst>
            <pc:docMk/>
            <pc:sldMk cId="3582872759" sldId="393"/>
            <ac:cxnSpMk id="45" creationId="{8C4E5BC8-8E7F-E7CB-E5E0-75A0C5C51923}"/>
          </ac:cxnSpMkLst>
        </pc:cxnChg>
        <pc:cxnChg chg="add mod">
          <ac:chgData name="Gil Keidar" userId="39bab330baa1541e" providerId="LiveId" clId="{C34B1AE7-ADC7-493B-9C27-8DBF5603B68C}" dt="2025-07-13T19:57:33.854" v="24530" actId="14100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13.600" v="18680" actId="1037"/>
          <ac:cxnSpMkLst>
            <pc:docMk/>
            <pc:sldMk cId="3582872759" sldId="393"/>
            <ac:cxnSpMk id="141" creationId="{5335E7CD-0217-01F8-6A5C-971A0FDA4258}"/>
          </ac:cxnSpMkLst>
        </pc:cxnChg>
        <pc:cxnChg chg="add mod">
          <ac:chgData name="Gil Keidar" userId="39bab330baa1541e" providerId="LiveId" clId="{C34B1AE7-ADC7-493B-9C27-8DBF5603B68C}" dt="2025-06-16T23:03:09.029" v="18652" actId="14100"/>
          <ac:cxnSpMkLst>
            <pc:docMk/>
            <pc:sldMk cId="3582872759" sldId="393"/>
            <ac:cxnSpMk id="142" creationId="{10F5C1B6-667A-F305-623A-74D58D74B63B}"/>
          </ac:cxnSpMkLst>
        </pc:cxnChg>
        <pc:cxnChg chg="add mod">
          <ac:chgData name="Gil Keidar" userId="39bab330baa1541e" providerId="LiveId" clId="{C34B1AE7-ADC7-493B-9C27-8DBF5603B68C}" dt="2025-06-16T23:03:16.494" v="18654" actId="14100"/>
          <ac:cxnSpMkLst>
            <pc:docMk/>
            <pc:sldMk cId="3582872759" sldId="393"/>
            <ac:cxnSpMk id="143" creationId="{16518F7D-26A5-6B73-BACA-02B237184E4A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4.png"/><Relationship Id="rId10" Type="http://schemas.openxmlformats.org/officeDocument/2006/relationships/slide" Target="slide93.xml"/><Relationship Id="rId4" Type="http://schemas.openxmlformats.org/officeDocument/2006/relationships/image" Target="../media/image53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7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958C2B7-8681-C11D-91EE-FCF2E5DF661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5298016" y="360204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4150550" y="240993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2D17-01B1-22D9-705B-A09D8451205D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32156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5543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6318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BF456F-FF47-9BD5-49E1-A65EBAB252D3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4141544" y="268643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743BD6-7351-7CCE-E020-3AE1A3E0E79F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1533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461AE-7CFC-6A3B-06E1-CCE9DF2877BC}"/>
              </a:ext>
            </a:extLst>
          </p:cNvPr>
          <p:cNvSpPr/>
          <p:nvPr/>
        </p:nvSpPr>
        <p:spPr>
          <a:xfrm>
            <a:off x="4567646" y="17389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291AFAF-73E2-2AB9-5EA9-0061C54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E232FAD-3B74-63D6-4851-8C3C863105BE}"/>
              </a:ext>
            </a:extLst>
          </p:cNvPr>
          <p:cNvGrpSpPr/>
          <p:nvPr/>
        </p:nvGrpSpPr>
        <p:grpSpPr>
          <a:xfrm>
            <a:off x="7825802" y="2649010"/>
            <a:ext cx="2201565" cy="184666"/>
            <a:chOff x="5292243" y="4304787"/>
            <a:chExt cx="2201565" cy="184667"/>
          </a:xfrm>
        </p:grpSpPr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08BAF058-929D-2A2C-2EF7-176668F0F1D5}"/>
                </a:ext>
              </a:extLst>
            </p:cNvPr>
            <p:cNvSpPr txBox="1"/>
            <p:nvPr/>
          </p:nvSpPr>
          <p:spPr>
            <a:xfrm>
              <a:off x="5292243" y="4304787"/>
              <a:ext cx="2201565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Opcode_MAG_LDW_SDW_MAA</a:t>
              </a:r>
              <a:endParaRPr lang="en-US" sz="1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5F8EA9-0205-CC91-A749-D79ED757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0D82F548-206C-191A-F9F7-6EC9C9FC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44023" cy="857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>
            <a:off x="3506527" y="2713221"/>
            <a:ext cx="635017" cy="137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24160" y="3642627"/>
            <a:ext cx="1773856" cy="1536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0E71007B-B346-0609-589C-0BCE5018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B21CB-B190-E0A2-2175-B0C8F0025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4687824" y="3355922"/>
            <a:ext cx="610192" cy="62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335E7CD-0217-01F8-6A5C-971A0FDA4258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0F5C1B6-667A-F305-623A-74D58D74B63B}"/>
              </a:ext>
            </a:extLst>
          </p:cNvPr>
          <p:cNvCxnSpPr>
            <a:cxnSpLocks/>
            <a:stCxn id="28" idx="3"/>
            <a:endCxn id="120" idx="1"/>
          </p:cNvCxnSpPr>
          <p:nvPr/>
        </p:nvCxnSpPr>
        <p:spPr>
          <a:xfrm>
            <a:off x="4665618" y="1779582"/>
            <a:ext cx="625152" cy="2316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6518F7D-26A5-6B73-BACA-02B237184E4A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34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400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stCxn id="137" idx="3"/>
            <a:endCxn id="35" idx="1"/>
          </p:cNvCxnSpPr>
          <p:nvPr/>
        </p:nvCxnSpPr>
        <p:spPr>
          <a:xfrm>
            <a:off x="7006662" y="2741092"/>
            <a:ext cx="819140" cy="2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3355922"/>
            <a:ext cx="3137978" cy="809215"/>
          </a:xfrm>
          <a:prstGeom prst="bentConnector3">
            <a:avLst>
              <a:gd name="adj1" fmla="val 6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012560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211216" y="401256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3473760" y="4166449"/>
            <a:ext cx="1652249" cy="101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51393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8588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500052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52359CA-7366-BA85-AF07-A482E638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81690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734345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946610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5038943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055792" y="4820936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5780</TotalTime>
  <Words>24350</Words>
  <Application>Microsoft Office PowerPoint</Application>
  <PresentationFormat>Widescreen</PresentationFormat>
  <Paragraphs>7831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2025-07-13T20:22:35Z</dcterms:modified>
</cp:coreProperties>
</file>